
<file path=[Content_Types].xml><?xml version="1.0" encoding="utf-8"?>
<Types xmlns="http://schemas.openxmlformats.org/package/2006/content-types">
  <Default Extension="HEIC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60" r:id="rId7"/>
    <p:sldId id="261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72" r:id="rId16"/>
    <p:sldId id="262" r:id="rId17"/>
    <p:sldId id="263" r:id="rId18"/>
    <p:sldId id="264" r:id="rId19"/>
    <p:sldId id="281" r:id="rId20"/>
    <p:sldId id="282" r:id="rId21"/>
    <p:sldId id="283" r:id="rId22"/>
    <p:sldId id="273" r:id="rId23"/>
    <p:sldId id="265" r:id="rId24"/>
    <p:sldId id="266" r:id="rId25"/>
    <p:sldId id="267" r:id="rId26"/>
    <p:sldId id="268" r:id="rId27"/>
    <p:sldId id="269" r:id="rId28"/>
    <p:sldId id="270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60" d="100"/>
          <a:sy n="60" d="100"/>
        </p:scale>
        <p:origin x="7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13B0-6ABA-4BB3-B46C-03A0D7D44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9C7D6-9B09-41B9-B07A-4DF49C8C0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6F84-346C-4183-A4B6-F4CA9388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DC31-42EE-46D1-B6F9-2403A546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AC74-4E1D-4F43-9CA9-851B1A4A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753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2B51-85F1-4E82-8BE8-D8B19571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600DE-A0BC-4D0B-A2C4-EA22B545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1E536-1EF1-453D-A5F2-09D5B463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48884-4532-4C1F-A34E-73684A1E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D67D1-AF57-45B0-B1A3-8912A304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90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465B1-4D6B-4819-83DF-FA8F6DC96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F602D-7A06-466F-8454-ACC511236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E068-23B4-4C6A-9054-4E756ADB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C89D9-DCFD-4B1B-8CED-D3505514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A240C-64B5-4D04-B5FD-F2F12F28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300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BF03-269A-4CFE-8265-1006571A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5FD-6D6E-48FB-808E-73902672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3312F-11C0-4E8C-A4AA-B6A6D342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D50E-68E4-4AF7-9465-44E6F6C9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4B617-3D35-4B68-B68B-BC2A4510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53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DD1A-A445-4D15-A770-7F1412FD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A1F7B-E99A-4970-B91A-2292A1CC1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C2FE8-7B4B-4003-884F-97BC063D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8EB8-517C-4F96-85EE-21CF7A53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22819-4305-45EA-9264-57C55970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492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27C-BE70-4F30-BC2A-44929030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0357-E854-4A39-B8D5-A94500DC3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CD29C-73F0-4195-8037-CCFCCE0C1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694A-AE3D-4FBE-9BAE-FA7AA008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28FC6-9A21-41B2-9AB2-433BE09D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765D4-BEF7-4FD4-BD88-6176CD3F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350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209D-4DE9-4669-AFED-D4525572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C2373-AD3F-4D92-A3B0-E9A4F64B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882ED-0B87-4654-8C40-20BB664F3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BC752-89DC-46A8-99AE-B1A34A1AC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FAEB6-407A-4797-AAED-EEE5E95F9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EC2D-8632-4DAC-B6A8-AF8EB6D3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ED38A-1E82-4C76-A054-FFFB4DD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AFC83-29F0-4DEA-9517-732A330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474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4EAE-A939-49BF-9B24-233C1147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AC363-CD41-42E9-A7C8-756A1FCF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262E3-ECA1-41C1-BD36-F615C0D8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FA4B7-2274-436A-9DA6-C61FBEE5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410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2C365-DD66-4B88-9C07-0386A1E8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BF35E-CB89-461E-BB54-A067A95F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CD14C-7D62-4FC2-A2CD-C73A538B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516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6F9-CCC8-4198-8A7B-3D7F5CC1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977C-BB84-428F-A0C3-07CF07AA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6C9DD-AA5F-42BA-BC4A-BDF0D1ADF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65377-F709-46CF-AFF7-28A707FF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7903C-5055-40DC-940F-10265C6C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DE80-F83F-4E50-B466-09F4D8E6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353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19AA-C96D-4DA3-9817-DC3F443A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34190-3F8F-4EF1-BC4F-A52891165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EAB44-C86C-408B-BD93-492E81A94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10820-BA16-4E18-A802-A06816BA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AD9D4-9A93-4E10-A8A5-5B2C2721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F1E66-4D6F-47FB-8225-C98421C4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30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1A88B-7B76-4235-B129-9E400DE0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547A9-FE1D-4C95-BE18-8A69E088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279B6-3B39-498C-8B8A-1492F4E0C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959CB-B929-4546-88FF-4C207265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EA021-5686-4B2E-945D-0F7B75DD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4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HEIC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HEIC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feature=youtu.be&amp;v=4bXH9bmzdno&amp;fbclid=IwAR1rGkJwMVQZlIeraPLvnD09WUJQNiprz0qcmLqCMURiH2uggPKcODeBjcs&amp;app=desktop" TargetMode="External"/><Relationship Id="rId3" Type="http://schemas.openxmlformats.org/officeDocument/2006/relationships/hyperlink" Target="https://youtu.be/zJQytN80-2s" TargetMode="External"/><Relationship Id="rId7" Type="http://schemas.openxmlformats.org/officeDocument/2006/relationships/hyperlink" Target="https://youtu.be/7wlJNRfyyoM" TargetMode="External"/><Relationship Id="rId2" Type="http://schemas.openxmlformats.org/officeDocument/2006/relationships/hyperlink" Target="https://youtu.be/Oloub6OI2S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dRKFIk-W_0" TargetMode="External"/><Relationship Id="rId5" Type="http://schemas.openxmlformats.org/officeDocument/2006/relationships/hyperlink" Target="https://youtu.be/yAvW83x2-uU" TargetMode="External"/><Relationship Id="rId4" Type="http://schemas.openxmlformats.org/officeDocument/2006/relationships/hyperlink" Target="https://youtu.be/2cXiNvAngc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HEIC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4099-6FFC-43A1-A23C-0790336DD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76FBA-E755-41E8-989C-A1BE81A5E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1697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738" y="1116530"/>
            <a:ext cx="5876032" cy="7510344"/>
          </a:xfrm>
        </p:spPr>
      </p:pic>
    </p:spTree>
    <p:extLst>
      <p:ext uri="{BB962C8B-B14F-4D97-AF65-F5344CB8AC3E}">
        <p14:creationId xmlns:p14="http://schemas.microsoft.com/office/powerpoint/2010/main" val="12201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360509"/>
            <a:ext cx="8268940" cy="4669277"/>
          </a:xfrm>
        </p:spPr>
      </p:pic>
    </p:spTree>
    <p:extLst>
      <p:ext uri="{BB962C8B-B14F-4D97-AF65-F5344CB8AC3E}">
        <p14:creationId xmlns:p14="http://schemas.microsoft.com/office/powerpoint/2010/main" val="79133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360509"/>
            <a:ext cx="8268940" cy="4669277"/>
          </a:xfrm>
        </p:spPr>
      </p:pic>
    </p:spTree>
    <p:extLst>
      <p:ext uri="{BB962C8B-B14F-4D97-AF65-F5344CB8AC3E}">
        <p14:creationId xmlns:p14="http://schemas.microsoft.com/office/powerpoint/2010/main" val="324608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548" y="1048624"/>
            <a:ext cx="8144904" cy="5293047"/>
          </a:xfrm>
        </p:spPr>
      </p:pic>
    </p:spTree>
    <p:extLst>
      <p:ext uri="{BB962C8B-B14F-4D97-AF65-F5344CB8AC3E}">
        <p14:creationId xmlns:p14="http://schemas.microsoft.com/office/powerpoint/2010/main" val="414383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548" y="1048624"/>
            <a:ext cx="8144904" cy="5293047"/>
          </a:xfrm>
        </p:spPr>
      </p:pic>
    </p:spTree>
    <p:extLst>
      <p:ext uri="{BB962C8B-B14F-4D97-AF65-F5344CB8AC3E}">
        <p14:creationId xmlns:p14="http://schemas.microsoft.com/office/powerpoint/2010/main" val="69399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A1-2EB8-437D-8BA5-FCB43C47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b="1" dirty="0"/>
              <a:t>STUDENT NEEDS: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A2BF-1C50-4DA5-BD14-EA7A8544C4FE}"/>
              </a:ext>
            </a:extLst>
          </p:cNvPr>
          <p:cNvSpPr txBox="1"/>
          <p:nvPr/>
        </p:nvSpPr>
        <p:spPr>
          <a:xfrm>
            <a:off x="838200" y="16145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monitor their violations.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E8D2B-E28C-4583-8B4B-9B4ED0D190E7}"/>
              </a:ext>
            </a:extLst>
          </p:cNvPr>
          <p:cNvSpPr/>
          <p:nvPr/>
        </p:nvSpPr>
        <p:spPr>
          <a:xfrm>
            <a:off x="823324" y="2352511"/>
            <a:ext cx="4866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cancel violations.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1890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 descr="A picture containing wall, indoor, scene&#10;&#10;Description automatically generated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033" y="-433957"/>
            <a:ext cx="5373934" cy="8339095"/>
          </a:xfrm>
        </p:spPr>
      </p:pic>
    </p:spTree>
    <p:extLst>
      <p:ext uri="{BB962C8B-B14F-4D97-AF65-F5344CB8AC3E}">
        <p14:creationId xmlns:p14="http://schemas.microsoft.com/office/powerpoint/2010/main" val="420862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09033" y="-366142"/>
            <a:ext cx="5373934" cy="8203465"/>
          </a:xfrm>
        </p:spPr>
      </p:pic>
    </p:spTree>
    <p:extLst>
      <p:ext uri="{BB962C8B-B14F-4D97-AF65-F5344CB8AC3E}">
        <p14:creationId xmlns:p14="http://schemas.microsoft.com/office/powerpoint/2010/main" val="15992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57934" y="-366142"/>
            <a:ext cx="5276132" cy="8203465"/>
          </a:xfrm>
        </p:spPr>
      </p:pic>
    </p:spTree>
    <p:extLst>
      <p:ext uri="{BB962C8B-B14F-4D97-AF65-F5344CB8AC3E}">
        <p14:creationId xmlns:p14="http://schemas.microsoft.com/office/powerpoint/2010/main" val="379905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560" y="750241"/>
            <a:ext cx="4879489" cy="5849418"/>
          </a:xfrm>
        </p:spPr>
      </p:pic>
    </p:spTree>
    <p:extLst>
      <p:ext uri="{BB962C8B-B14F-4D97-AF65-F5344CB8AC3E}">
        <p14:creationId xmlns:p14="http://schemas.microsoft.com/office/powerpoint/2010/main" val="403229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C66B-DCF2-460A-ADE1-9BC1294D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22BB6-64C3-4DB1-AE18-91D686ED046F}"/>
              </a:ext>
            </a:extLst>
          </p:cNvPr>
          <p:cNvSpPr txBox="1"/>
          <p:nvPr/>
        </p:nvSpPr>
        <p:spPr>
          <a:xfrm>
            <a:off x="3924134" y="2147582"/>
            <a:ext cx="54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GUARDS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73164-82E1-4FF8-91B6-CEA64406F0C7}"/>
              </a:ext>
            </a:extLst>
          </p:cNvPr>
          <p:cNvSpPr txBox="1"/>
          <p:nvPr/>
        </p:nvSpPr>
        <p:spPr>
          <a:xfrm>
            <a:off x="3924132" y="3075057"/>
            <a:ext cx="54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207CD-7B67-4557-B3B9-2B17627524CD}"/>
              </a:ext>
            </a:extLst>
          </p:cNvPr>
          <p:cNvSpPr txBox="1"/>
          <p:nvPr/>
        </p:nvSpPr>
        <p:spPr>
          <a:xfrm>
            <a:off x="3924132" y="4020248"/>
            <a:ext cx="54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DISCIPLINES OFFICE</a:t>
            </a:r>
          </a:p>
        </p:txBody>
      </p:sp>
    </p:spTree>
    <p:extLst>
      <p:ext uri="{BB962C8B-B14F-4D97-AF65-F5344CB8AC3E}">
        <p14:creationId xmlns:p14="http://schemas.microsoft.com/office/powerpoint/2010/main" val="237960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720" y="1222409"/>
            <a:ext cx="8074559" cy="4590463"/>
          </a:xfrm>
        </p:spPr>
      </p:pic>
    </p:spTree>
    <p:extLst>
      <p:ext uri="{BB962C8B-B14F-4D97-AF65-F5344CB8AC3E}">
        <p14:creationId xmlns:p14="http://schemas.microsoft.com/office/powerpoint/2010/main" val="123934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71" y="1305941"/>
            <a:ext cx="8121258" cy="5186934"/>
          </a:xfrm>
        </p:spPr>
      </p:pic>
    </p:spTree>
    <p:extLst>
      <p:ext uri="{BB962C8B-B14F-4D97-AF65-F5344CB8AC3E}">
        <p14:creationId xmlns:p14="http://schemas.microsoft.com/office/powerpoint/2010/main" val="231895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A1-2EB8-437D-8BA5-FCB43C47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b="1" dirty="0"/>
              <a:t>D.O NEEDS: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A2BF-1C50-4DA5-BD14-EA7A8544C4FE}"/>
              </a:ext>
            </a:extLst>
          </p:cNvPr>
          <p:cNvSpPr txBox="1"/>
          <p:nvPr/>
        </p:nvSpPr>
        <p:spPr>
          <a:xfrm>
            <a:off x="838200" y="16145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monitor student violations easily.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E8D2B-E28C-4583-8B4B-9B4ED0D190E7}"/>
              </a:ext>
            </a:extLst>
          </p:cNvPr>
          <p:cNvSpPr/>
          <p:nvPr/>
        </p:nvSpPr>
        <p:spPr>
          <a:xfrm>
            <a:off x="823324" y="2352511"/>
            <a:ext cx="110335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A way to cancel violations without searching for violation paper</a:t>
            </a:r>
          </a:p>
          <a:p>
            <a:r>
              <a:rPr lang="en-PH" sz="3200" dirty="0"/>
              <a:t>issued.</a:t>
            </a:r>
          </a:p>
        </p:txBody>
      </p:sp>
    </p:spTree>
    <p:extLst>
      <p:ext uri="{BB962C8B-B14F-4D97-AF65-F5344CB8AC3E}">
        <p14:creationId xmlns:p14="http://schemas.microsoft.com/office/powerpoint/2010/main" val="6543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 descr="A picture containing wall, indoor, scene&#10;&#10;Description automatically generated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033" y="-433957"/>
            <a:ext cx="5373934" cy="8339095"/>
          </a:xfrm>
        </p:spPr>
      </p:pic>
    </p:spTree>
    <p:extLst>
      <p:ext uri="{BB962C8B-B14F-4D97-AF65-F5344CB8AC3E}">
        <p14:creationId xmlns:p14="http://schemas.microsoft.com/office/powerpoint/2010/main" val="133030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3508" y="-433957"/>
            <a:ext cx="5364983" cy="8339095"/>
          </a:xfrm>
        </p:spPr>
      </p:pic>
    </p:spTree>
    <p:extLst>
      <p:ext uri="{BB962C8B-B14F-4D97-AF65-F5344CB8AC3E}">
        <p14:creationId xmlns:p14="http://schemas.microsoft.com/office/powerpoint/2010/main" val="370438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645" y="1048624"/>
            <a:ext cx="7944767" cy="5088751"/>
          </a:xfrm>
        </p:spPr>
      </p:pic>
    </p:spTree>
    <p:extLst>
      <p:ext uri="{BB962C8B-B14F-4D97-AF65-F5344CB8AC3E}">
        <p14:creationId xmlns:p14="http://schemas.microsoft.com/office/powerpoint/2010/main" val="301998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663" y="939231"/>
            <a:ext cx="8246673" cy="5280951"/>
          </a:xfrm>
        </p:spPr>
      </p:pic>
    </p:spTree>
    <p:extLst>
      <p:ext uri="{BB962C8B-B14F-4D97-AF65-F5344CB8AC3E}">
        <p14:creationId xmlns:p14="http://schemas.microsoft.com/office/powerpoint/2010/main" val="242876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09033" y="-433571"/>
            <a:ext cx="5373934" cy="8338323"/>
          </a:xfrm>
        </p:spPr>
      </p:pic>
    </p:spTree>
    <p:extLst>
      <p:ext uri="{BB962C8B-B14F-4D97-AF65-F5344CB8AC3E}">
        <p14:creationId xmlns:p14="http://schemas.microsoft.com/office/powerpoint/2010/main" val="4260692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616" y="1168979"/>
            <a:ext cx="7944767" cy="4945144"/>
          </a:xfrm>
        </p:spPr>
      </p:pic>
    </p:spTree>
    <p:extLst>
      <p:ext uri="{BB962C8B-B14F-4D97-AF65-F5344CB8AC3E}">
        <p14:creationId xmlns:p14="http://schemas.microsoft.com/office/powerpoint/2010/main" val="17869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8659" y="519765"/>
            <a:ext cx="5112621" cy="6128891"/>
          </a:xfrm>
        </p:spPr>
      </p:pic>
    </p:spTree>
    <p:extLst>
      <p:ext uri="{BB962C8B-B14F-4D97-AF65-F5344CB8AC3E}">
        <p14:creationId xmlns:p14="http://schemas.microsoft.com/office/powerpoint/2010/main" val="195952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A1-2EB8-437D-8BA5-FCB43C47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b="1" dirty="0"/>
              <a:t>GUARD NEEDS: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A2BF-1C50-4DA5-BD14-EA7A8544C4FE}"/>
              </a:ext>
            </a:extLst>
          </p:cNvPr>
          <p:cNvSpPr txBox="1"/>
          <p:nvPr/>
        </p:nvSpPr>
        <p:spPr>
          <a:xfrm>
            <a:off x="838200" y="16145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issue violations faster.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E8D2B-E28C-4583-8B4B-9B4ED0D190E7}"/>
              </a:ext>
            </a:extLst>
          </p:cNvPr>
          <p:cNvSpPr/>
          <p:nvPr/>
        </p:nvSpPr>
        <p:spPr>
          <a:xfrm>
            <a:off x="823324" y="2352511"/>
            <a:ext cx="8062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To be able to check student credentials faster.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4BCEB3-1BF9-4E65-A507-7C6577B9BB1C}"/>
              </a:ext>
            </a:extLst>
          </p:cNvPr>
          <p:cNvSpPr/>
          <p:nvPr/>
        </p:nvSpPr>
        <p:spPr>
          <a:xfrm>
            <a:off x="830762" y="3037153"/>
            <a:ext cx="805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A way to issue violations without using paper.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C89DDC-8899-4D21-B3C0-5A84B049B53B}"/>
              </a:ext>
            </a:extLst>
          </p:cNvPr>
          <p:cNvSpPr/>
          <p:nvPr/>
        </p:nvSpPr>
        <p:spPr>
          <a:xfrm>
            <a:off x="838200" y="3775108"/>
            <a:ext cx="7432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A way to issue violations in a legible form.</a:t>
            </a:r>
          </a:p>
        </p:txBody>
      </p:sp>
    </p:spTree>
    <p:extLst>
      <p:ext uri="{BB962C8B-B14F-4D97-AF65-F5344CB8AC3E}">
        <p14:creationId xmlns:p14="http://schemas.microsoft.com/office/powerpoint/2010/main" val="3533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217" y="1250650"/>
            <a:ext cx="8615566" cy="4898032"/>
          </a:xfrm>
        </p:spPr>
      </p:pic>
    </p:spTree>
    <p:extLst>
      <p:ext uri="{BB962C8B-B14F-4D97-AF65-F5344CB8AC3E}">
        <p14:creationId xmlns:p14="http://schemas.microsoft.com/office/powerpoint/2010/main" val="153446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32" y="1241024"/>
            <a:ext cx="8699535" cy="4876698"/>
          </a:xfrm>
        </p:spPr>
      </p:pic>
    </p:spTree>
    <p:extLst>
      <p:ext uri="{BB962C8B-B14F-4D97-AF65-F5344CB8AC3E}">
        <p14:creationId xmlns:p14="http://schemas.microsoft.com/office/powerpoint/2010/main" val="2339007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752" y="1337276"/>
            <a:ext cx="9200075" cy="4760943"/>
          </a:xfrm>
        </p:spPr>
      </p:pic>
    </p:spTree>
    <p:extLst>
      <p:ext uri="{BB962C8B-B14F-4D97-AF65-F5344CB8AC3E}">
        <p14:creationId xmlns:p14="http://schemas.microsoft.com/office/powerpoint/2010/main" val="41398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9145" y="1232034"/>
            <a:ext cx="8681172" cy="4643416"/>
          </a:xfrm>
        </p:spPr>
      </p:pic>
    </p:spTree>
    <p:extLst>
      <p:ext uri="{BB962C8B-B14F-4D97-AF65-F5344CB8AC3E}">
        <p14:creationId xmlns:p14="http://schemas.microsoft.com/office/powerpoint/2010/main" val="2038682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213" y="1549668"/>
            <a:ext cx="9009573" cy="4417892"/>
          </a:xfrm>
        </p:spPr>
      </p:pic>
    </p:spTree>
    <p:extLst>
      <p:ext uri="{BB962C8B-B14F-4D97-AF65-F5344CB8AC3E}">
        <p14:creationId xmlns:p14="http://schemas.microsoft.com/office/powerpoint/2010/main" val="3838396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8790" y="1350638"/>
            <a:ext cx="8574420" cy="4692994"/>
          </a:xfrm>
        </p:spPr>
      </p:pic>
    </p:spTree>
    <p:extLst>
      <p:ext uri="{BB962C8B-B14F-4D97-AF65-F5344CB8AC3E}">
        <p14:creationId xmlns:p14="http://schemas.microsoft.com/office/powerpoint/2010/main" val="3245987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CD98-CE35-449A-AC12-F463CB93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POINT OF VIEW: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CF45-5820-442F-9BB5-ED06C1F1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Issuing violations shouldn’t be a tedious task for security guards.</a:t>
            </a:r>
          </a:p>
          <a:p>
            <a:r>
              <a:rPr lang="en-PH" dirty="0"/>
              <a:t>Violations can be issued electronically, especially in an IT enabled school.</a:t>
            </a:r>
          </a:p>
          <a:p>
            <a:r>
              <a:rPr lang="en-PH" dirty="0"/>
              <a:t>By using NFCs in student ID, student verification can be quick and easy.</a:t>
            </a:r>
          </a:p>
          <a:p>
            <a:r>
              <a:rPr lang="en-PH" dirty="0"/>
              <a:t>Students and the Disciplines Office can use FLAVIO to track their violations.</a:t>
            </a:r>
          </a:p>
        </p:txBody>
      </p:sp>
    </p:spTree>
    <p:extLst>
      <p:ext uri="{BB962C8B-B14F-4D97-AF65-F5344CB8AC3E}">
        <p14:creationId xmlns:p14="http://schemas.microsoft.com/office/powerpoint/2010/main" val="3176562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CAB7-055A-44E1-984E-F783E17A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VIDEO LINKS: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03988-FF4B-497D-9DBF-62E918BB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u="sng" dirty="0">
                <a:hlinkClick r:id="rId2"/>
              </a:rPr>
              <a:t>https://youtu.be/Oloub6OI2So</a:t>
            </a:r>
            <a:endParaRPr lang="en-PH" u="sng" dirty="0"/>
          </a:p>
          <a:p>
            <a:r>
              <a:rPr lang="en-PH" u="sng" dirty="0">
                <a:hlinkClick r:id="rId3"/>
              </a:rPr>
              <a:t>https://youtu.be/zJQytN80-2s</a:t>
            </a:r>
            <a:endParaRPr lang="en-PH" u="sng" dirty="0"/>
          </a:p>
          <a:p>
            <a:r>
              <a:rPr lang="en-PH" u="sng" dirty="0">
                <a:hlinkClick r:id="rId4"/>
              </a:rPr>
              <a:t>https://youtu.be/2cXiNvAngc4</a:t>
            </a:r>
            <a:endParaRPr lang="en-PH" u="sng" dirty="0"/>
          </a:p>
          <a:p>
            <a:r>
              <a:rPr lang="en-PH" u="sng" dirty="0">
                <a:hlinkClick r:id="rId5"/>
              </a:rPr>
              <a:t>https://youtu.be/yAvW83x2-uU</a:t>
            </a:r>
            <a:endParaRPr lang="en-PH" u="sng" dirty="0"/>
          </a:p>
          <a:p>
            <a:r>
              <a:rPr lang="en-PH" u="sng" dirty="0">
                <a:hlinkClick r:id="rId6"/>
              </a:rPr>
              <a:t>https://youtu.be/KdRKFIk-W_0</a:t>
            </a:r>
            <a:endParaRPr lang="en-PH" u="sng" dirty="0"/>
          </a:p>
          <a:p>
            <a:r>
              <a:rPr lang="en-PH" u="sng" dirty="0">
                <a:hlinkClick r:id="rId7"/>
              </a:rPr>
              <a:t>https://youtu.be/7wlJNRfyyoM</a:t>
            </a:r>
            <a:endParaRPr lang="en-PH" u="sng" dirty="0"/>
          </a:p>
          <a:p>
            <a:r>
              <a:rPr lang="en-PH" u="sng" dirty="0">
                <a:hlinkClick r:id="rId8"/>
              </a:rPr>
              <a:t>https://www.youtube.com/watch?feature=youtu.be&amp;v=4bXH9bmzdno&amp;fbclid=IwAR1rGkJwMVQZlIeraPLvnD09WUJQNiprz0qcmLqCMURiH2uggPKcODeBjcs&amp;app=desktop</a:t>
            </a:r>
            <a:endParaRPr lang="en-PH" u="sng" dirty="0"/>
          </a:p>
        </p:txBody>
      </p:sp>
    </p:spTree>
    <p:extLst>
      <p:ext uri="{BB962C8B-B14F-4D97-AF65-F5344CB8AC3E}">
        <p14:creationId xmlns:p14="http://schemas.microsoft.com/office/powerpoint/2010/main" val="76125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 descr="A picture containing wall, indoor, scene&#10;&#10;Description automatically generated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033" y="-433957"/>
            <a:ext cx="5373934" cy="8339095"/>
          </a:xfrm>
        </p:spPr>
      </p:pic>
    </p:spTree>
    <p:extLst>
      <p:ext uri="{BB962C8B-B14F-4D97-AF65-F5344CB8AC3E}">
        <p14:creationId xmlns:p14="http://schemas.microsoft.com/office/powerpoint/2010/main" val="223607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7015" y="-433957"/>
            <a:ext cx="5357969" cy="8339095"/>
          </a:xfrm>
        </p:spPr>
      </p:pic>
    </p:spTree>
    <p:extLst>
      <p:ext uri="{BB962C8B-B14F-4D97-AF65-F5344CB8AC3E}">
        <p14:creationId xmlns:p14="http://schemas.microsoft.com/office/powerpoint/2010/main" val="144569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289" y="1048624"/>
            <a:ext cx="8499422" cy="5444251"/>
          </a:xfrm>
        </p:spPr>
      </p:pic>
    </p:spTree>
    <p:extLst>
      <p:ext uri="{BB962C8B-B14F-4D97-AF65-F5344CB8AC3E}">
        <p14:creationId xmlns:p14="http://schemas.microsoft.com/office/powerpoint/2010/main" val="204525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048624"/>
            <a:ext cx="8268940" cy="5293047"/>
          </a:xfrm>
        </p:spPr>
      </p:pic>
    </p:spTree>
    <p:extLst>
      <p:ext uri="{BB962C8B-B14F-4D97-AF65-F5344CB8AC3E}">
        <p14:creationId xmlns:p14="http://schemas.microsoft.com/office/powerpoint/2010/main" val="391363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8313" y="1048624"/>
            <a:ext cx="4415373" cy="5293047"/>
          </a:xfrm>
        </p:spPr>
      </p:pic>
    </p:spTree>
    <p:extLst>
      <p:ext uri="{BB962C8B-B14F-4D97-AF65-F5344CB8AC3E}">
        <p14:creationId xmlns:p14="http://schemas.microsoft.com/office/powerpoint/2010/main" val="407488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344662"/>
            <a:ext cx="8268940" cy="4700971"/>
          </a:xfrm>
        </p:spPr>
      </p:pic>
    </p:spTree>
    <p:extLst>
      <p:ext uri="{BB962C8B-B14F-4D97-AF65-F5344CB8AC3E}">
        <p14:creationId xmlns:p14="http://schemas.microsoft.com/office/powerpoint/2010/main" val="365176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265</Words>
  <Application>Microsoft Office PowerPoint</Application>
  <PresentationFormat>Widescreen</PresentationFormat>
  <Paragraphs>59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CLIENT:</vt:lpstr>
      <vt:lpstr>GUARD NEEDS: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STUDENT NEEDS:</vt:lpstr>
      <vt:lpstr>STUDENTS:</vt:lpstr>
      <vt:lpstr>STUDENTS:</vt:lpstr>
      <vt:lpstr>STUDENTS:</vt:lpstr>
      <vt:lpstr>STUDENTS:</vt:lpstr>
      <vt:lpstr>STUDENTS:</vt:lpstr>
      <vt:lpstr>STUDENTS:</vt:lpstr>
      <vt:lpstr>D.O NEEDS: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POINT OF VIEW:</vt:lpstr>
      <vt:lpstr>INTERVIEW VIDEO LINKS: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Risheene Dadoy</dc:creator>
  <cp:lastModifiedBy>Risheene Dadoy</cp:lastModifiedBy>
  <cp:revision>10</cp:revision>
  <dcterms:created xsi:type="dcterms:W3CDTF">2019-09-15T22:30:18Z</dcterms:created>
  <dcterms:modified xsi:type="dcterms:W3CDTF">2019-09-16T01:12:05Z</dcterms:modified>
</cp:coreProperties>
</file>